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3"/>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8" r:id="rId28"/>
    <p:sldId id="389" r:id="rId29"/>
    <p:sldId id="390"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66" r:id="rId47"/>
    <p:sldId id="378" r:id="rId48"/>
    <p:sldId id="283" r:id="rId49"/>
    <p:sldId id="321" r:id="rId50"/>
    <p:sldId id="318" r:id="rId51"/>
    <p:sldId id="264" r:id="rId52"/>
  </p:sldIdLst>
  <p:sldSz cx="9144000" cy="5143500" type="screen16x9"/>
  <p:notesSz cx="6858000" cy="9144000"/>
  <p:embeddedFontLst>
    <p:embeddedFont>
      <p:font typeface="IBM Plex Sans" panose="020B0503050203000203" pitchFamily="34" charset="0"/>
      <p:regular r:id="rId54"/>
      <p:bold r:id="rId55"/>
      <p:italic r:id="rId56"/>
      <p:boldItalic r:id="rId57"/>
    </p:embeddedFont>
    <p:embeddedFont>
      <p:font typeface="IBM Plex Sans Medium" panose="020B0603050203000203" pitchFamily="34" charset="0"/>
      <p:regular r:id="rId58"/>
      <p:bold r:id="rId59"/>
      <p:italic r:id="rId60"/>
      <p:boldItalic r:id="rId61"/>
    </p:embeddedFont>
    <p:embeddedFont>
      <p:font typeface="IBM Plex Sans SemiBold" panose="020B0703050203000203" pitchFamily="34"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4" d="100"/>
          <a:sy n="104" d="100"/>
        </p:scale>
        <p:origin x="85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64425338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V1</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859747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9491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30630829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983219856"/>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TextBox 1">
            <a:extLst>
              <a:ext uri="{FF2B5EF4-FFF2-40B4-BE49-F238E27FC236}">
                <a16:creationId xmlns:a16="http://schemas.microsoft.com/office/drawing/2014/main" id="{CB67802B-8C87-C8FD-1651-4B8980F16615}"/>
              </a:ext>
            </a:extLst>
          </p:cNvPr>
          <p:cNvSpPr txBox="1"/>
          <p:nvPr/>
        </p:nvSpPr>
        <p:spPr>
          <a:xfrm>
            <a:off x="1528763" y="1833086"/>
            <a:ext cx="5757864" cy="1477328"/>
          </a:xfrm>
          <a:prstGeom prst="rect">
            <a:avLst/>
          </a:prstGeom>
          <a:noFill/>
        </p:spPr>
        <p:txBody>
          <a:bodyPr wrap="square" rtlCol="0">
            <a:spAutoFit/>
          </a:bodyPr>
          <a:lstStyle/>
          <a:p>
            <a:pPr algn="ctr"/>
            <a:r>
              <a:rPr lang="en-US" sz="1800" dirty="0">
                <a:solidFill>
                  <a:schemeClr val="bg1"/>
                </a:solidFill>
                <a:latin typeface="IBM Plex Sans" panose="020B0503050203000203" pitchFamily="34" charset="0"/>
              </a:rPr>
              <a:t>The best performing Deep Learning model is the Convolution Neural Network model with weighted class &amp; cross validation that has an average accuracy of 98%, and this is the model we are planning to start with in the next phase </a:t>
            </a:r>
          </a:p>
        </p:txBody>
      </p:sp>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5" name="Video 4">
            <a:hlinkClick r:id="" action="ppaction://media"/>
            <a:extLst>
              <a:ext uri="{FF2B5EF4-FFF2-40B4-BE49-F238E27FC236}">
                <a16:creationId xmlns:a16="http://schemas.microsoft.com/office/drawing/2014/main" id="{E1B42492-056E-4B7C-B149-1AE4A5A690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8675" y="811244"/>
            <a:ext cx="7093743" cy="3990231"/>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1681</Words>
  <Application>Microsoft Office PowerPoint</Application>
  <PresentationFormat>On-screen Show (16:9)</PresentationFormat>
  <Paragraphs>346</Paragraphs>
  <Slides>51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IBM Plex Sans Medium</vt:lpstr>
      <vt:lpstr>Tw Cen MT</vt:lpstr>
      <vt:lpstr>-apple-system</vt:lpstr>
      <vt:lpstr>IBM Plex Sans</vt:lpstr>
      <vt:lpstr>Arial</vt:lpstr>
      <vt:lpstr>IBM Plex Sans SemiBold</vt:lpstr>
      <vt:lpstr>futura-pt</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V1</vt:lpstr>
      <vt:lpstr>Deep Learning Results – ChronoNet V2</vt:lpstr>
      <vt:lpstr>Deep Learning Results – ChronoNet V3</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64</cp:revision>
  <dcterms:modified xsi:type="dcterms:W3CDTF">2023-03-31T21:39:43Z</dcterms:modified>
</cp:coreProperties>
</file>